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2" autoAdjust="0"/>
    <p:restoredTop sz="95267" autoAdjust="0"/>
  </p:normalViewPr>
  <p:slideViewPr>
    <p:cSldViewPr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5187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642" y="368704"/>
            <a:ext cx="979744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983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360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8926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118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393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8200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2803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584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30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960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12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B2439-C611-4B25-AD58-0BDEA4FE0C72}" type="datetimeFigureOut">
              <a:rPr lang="pt-BR" smtClean="0"/>
              <a:t>24/02/2018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B97DC-30D8-4650-8E1C-DF0F1756DA7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37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oaquinbonne@usp.br" TargetMode="External"/><Relationship Id="rId2" Type="http://schemas.openxmlformats.org/officeDocument/2006/relationships/hyperlink" Target="mailto:arisvaldo@usp.b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Título do Projeto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pt-BR" sz="1800" dirty="0"/>
              <a:t>Nome dos autores do trabalho </a:t>
            </a:r>
            <a:r>
              <a:rPr lang="pt-BR" sz="1800" baseline="30000" dirty="0"/>
              <a:t>1</a:t>
            </a:r>
          </a:p>
          <a:p>
            <a:pPr>
              <a:lnSpc>
                <a:spcPct val="150000"/>
              </a:lnSpc>
            </a:pPr>
            <a:r>
              <a:rPr lang="pt-BR" sz="1800" dirty="0"/>
              <a:t>Prof. Dr. </a:t>
            </a:r>
            <a:r>
              <a:rPr lang="pt-BR" sz="1800" dirty="0" err="1"/>
              <a:t>Arisvaldo</a:t>
            </a:r>
            <a:r>
              <a:rPr lang="pt-BR" sz="1800" dirty="0"/>
              <a:t> </a:t>
            </a:r>
            <a:r>
              <a:rPr lang="pt-BR" sz="1800" dirty="0" err="1"/>
              <a:t>Méllo</a:t>
            </a:r>
            <a:r>
              <a:rPr lang="pt-BR" sz="1800" dirty="0"/>
              <a:t> – </a:t>
            </a:r>
            <a:r>
              <a:rPr lang="pt-BR" sz="1800" dirty="0">
                <a:hlinkClick r:id="rId2"/>
              </a:rPr>
              <a:t>arisvaldo@usp.br</a:t>
            </a:r>
            <a:endParaRPr lang="pt-BR" sz="1800" dirty="0"/>
          </a:p>
          <a:p>
            <a:pPr>
              <a:lnSpc>
                <a:spcPct val="150000"/>
              </a:lnSpc>
            </a:pPr>
            <a:r>
              <a:rPr lang="pt-BR" sz="1800" dirty="0"/>
              <a:t>Prof. Dr. Joaquin </a:t>
            </a:r>
            <a:r>
              <a:rPr lang="pt-BR" sz="1800" dirty="0" err="1"/>
              <a:t>Ignacio</a:t>
            </a:r>
            <a:r>
              <a:rPr lang="pt-BR" sz="1800" dirty="0"/>
              <a:t> </a:t>
            </a:r>
            <a:r>
              <a:rPr lang="pt-BR" sz="1800" dirty="0" err="1"/>
              <a:t>Bonnecarrère</a:t>
            </a:r>
            <a:r>
              <a:rPr lang="pt-BR" sz="1800" dirty="0"/>
              <a:t> Garcia - </a:t>
            </a:r>
            <a:r>
              <a:rPr lang="pt-BR" sz="1800" dirty="0">
                <a:hlinkClick r:id="rId3"/>
              </a:rPr>
              <a:t>joaquinbonne@usp.br</a:t>
            </a:r>
            <a:r>
              <a:rPr lang="pt-BR" sz="1800" dirty="0"/>
              <a:t> </a:t>
            </a:r>
          </a:p>
          <a:p>
            <a:pPr>
              <a:lnSpc>
                <a:spcPct val="150000"/>
              </a:lnSpc>
            </a:pPr>
            <a:r>
              <a:rPr lang="pt-BR" sz="1800" baseline="30000" dirty="0"/>
              <a:t>1</a:t>
            </a:r>
            <a:r>
              <a:rPr lang="pt-BR" sz="1800" dirty="0"/>
              <a:t>Alunos do Curso de Engenharia Civil - 5º Semestre – EPUSP – São Paulo, BR</a:t>
            </a:r>
          </a:p>
        </p:txBody>
      </p:sp>
    </p:spTree>
    <p:extLst>
      <p:ext uri="{BB962C8B-B14F-4D97-AF65-F5344CB8AC3E}">
        <p14:creationId xmlns:p14="http://schemas.microsoft.com/office/powerpoint/2010/main" val="22343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pt-BR" sz="3200" dirty="0"/>
              <a:t>Orientações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Fazer referência aos mesmos itens da estrutura do relatório (1. Introdução, 2. Objetivo, 3. Metodologia, 4. Resultados, 5. Conclusão, 6. Referências)</a:t>
            </a:r>
          </a:p>
          <a:p>
            <a:r>
              <a:rPr lang="pt-BR" sz="2800" dirty="0"/>
              <a:t>Utilizar quantidade reduzida de informações de texto</a:t>
            </a:r>
          </a:p>
          <a:p>
            <a:r>
              <a:rPr lang="pt-BR" sz="2800" dirty="0"/>
              <a:t>Utilizar gráficos e figuras legíveis. Mapas com escala e textos legíveis</a:t>
            </a:r>
          </a:p>
          <a:p>
            <a:r>
              <a:rPr lang="pt-BR" sz="2800" dirty="0"/>
              <a:t>Quantidades de slides compatíveis com o tempo de apresentação</a:t>
            </a:r>
          </a:p>
        </p:txBody>
      </p:sp>
    </p:spTree>
    <p:extLst>
      <p:ext uri="{BB962C8B-B14F-4D97-AF65-F5344CB8AC3E}">
        <p14:creationId xmlns:p14="http://schemas.microsoft.com/office/powerpoint/2010/main" val="10584151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114</Words>
  <Application>Microsoft Office PowerPoint</Application>
  <PresentationFormat>Apresentação na tela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do Office</vt:lpstr>
      <vt:lpstr>Título do Projeto</vt:lpstr>
      <vt:lpstr>Orientações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Anônimo</dc:creator>
  <cp:lastModifiedBy>Ari Mello</cp:lastModifiedBy>
  <cp:revision>8</cp:revision>
  <dcterms:created xsi:type="dcterms:W3CDTF">2014-02-14T12:49:21Z</dcterms:created>
  <dcterms:modified xsi:type="dcterms:W3CDTF">2018-02-24T16:39:50Z</dcterms:modified>
</cp:coreProperties>
</file>